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">
    <p:bg>
      <p:bgPr>
        <a:solidFill>
          <a:srgbClr val="FC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201168"/>
            <a:ext cx="896112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9525">
            <a:solidFill>
              <a:srgbClr val="1A1A2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3093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Trustner Asset Services Pvt. Ltd. · AMFI-registered Mutual Fund Distributor · ARN-286886 · Mutual fund investments are subject to market risks; read all scheme-related documents carefully. · merasip.com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axismf.com/nfo/axis-nifty-ev-new-age-automotive-index-fund/nn-dg" TargetMode="External"/><Relationship Id="rId2" Type="http://schemas.openxmlformats.org/officeDocument/2006/relationships/hyperlink" Target="https://www.axismf.com/1/5/85/93/4652/4654/Presentation_Axis_Nifty_EV_New_Age_Automotive_b4c388e845.pdf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011680"/>
            <a:ext cx="73152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92024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Axis Nifty EV &amp; New Age Automotive Index Fund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68680" y="33375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Mutual Fund · Open now · closes 30 Oct 2026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MUTUAL FUND · INDEX FUND · NIFTY EV &amp; NEW AGE AUTOMOTIVE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Axis Nifty EV &amp; New Age Automotive Index Fund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now · closes 30 Oct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Oct 2026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4864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OPENS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3756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Oct 2026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33756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CLOSES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2648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12648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91540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Awaited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91540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ALLOTMENT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32461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Returns, before expenses, that correspond to the total return of the Nifty EV &amp; New Age Automotive Index, subject to tracking error. There is no assurance the objective will be achieved.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Axis Mutual Fund NFO page and presentation, checked 18 Oct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AXIS NIFTY EV &amp; NEW AGE AUTOMOTIVE INDEX FUND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Scheme details and offer documents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5836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8463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Index Fund · Nifty EV &amp; New Age Automotive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Benchmark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Nifty EV &amp; New Age Automotive TRI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Exit load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0.25% if redeemed or switched out within 15 days of allotment; nil after.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 managers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Nandik Malik, Rohit Gautam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Plans and options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Regular and Direct plans, Growth option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589520" y="15544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DOCUMENTS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589520" y="1874520"/>
            <a:ext cx="40233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NFO page (Axis MF)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 presentation (AMC)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589520" y="4846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opens at the original publisher.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INVEST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to check before any NFO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 SID and KIM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govern over any summary, including this deck.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220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is no track record yet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4652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manager may have one; the fund does not have NAV history of its own.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 is a starting price, not a discount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unit at ₹10 and a unit at ₹500 buy the same slice of a portfolio.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20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7220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how it fits what you hold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4652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if you already own funds in the same category.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 THROUGH TRUSTNER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invest in an NFO with us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“Request to invest” on the scheme’s page at merasip.com/funds/nfo, or WhatsApp 60039 03737.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29768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429768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check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29768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checks your KYC and answers your questions about the scheme.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4672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04672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approve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receive a transaction link for the Regular plan and approve it yourself. Money goes from your bank straight to the fund house, never to Trustner.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summary is prepared from the fund house’s offer documents or, where those were not yet posted, published NFO announcements, for information. It is not investment advice or a recommendation to invest in the scheme. We distribute Regular plans and receive commission from fund houses. Mutual fund investments are subject to market risks. Read all scheme-related documents carefully before investing.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Trustner Asset Services Pvt.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Axis Nifty EV &amp; New Age Automotive Index Fund — NFO</dc:title>
  <dc:subject>PptxGenJS Presentation</dc:subject>
  <dc:creator>Trustner Asset Services</dc:creator>
  <cp:lastModifiedBy>Trustner Asset Services</cp:lastModifiedBy>
  <cp:revision>1</cp:revision>
  <dcterms:created xsi:type="dcterms:W3CDTF">2026-10-21T11:27:02Z</dcterms:created>
  <dcterms:modified xsi:type="dcterms:W3CDTF">2026-10-21T11:27:02Z</dcterms:modified>
</cp:coreProperties>
</file>