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">
    <p:bg>
      <p:bgPr>
        <a:solidFill>
          <a:srgbClr val="FC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201168"/>
            <a:ext cx="896112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9525">
            <a:solidFill>
              <a:srgbClr val="1A1A2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3093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Trustner Asset Services Pvt. Ltd. · AMFI-registered Mutual Fund Distributor · ARN-286886 · Mutual fund investments are subject to market risks; read all scheme-related documents carefully. · merasip.com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carnelianmf.com/api/documents/file/SID_%20Carnelian%20Small%20Cap%20Fund-1.pdf?prefix=documents%2F01a0c7ec-70f3-7059-a143-544f8e604e61" TargetMode="External"/><Relationship Id="rId2" Type="http://schemas.openxmlformats.org/officeDocument/2006/relationships/hyperlink" Target="https://carnelianmf.com/api/documents/file/KIM_Carnelian%20Small%20Cap%20Fund.pdf?prefix=documents%2F01a0c7ec-70f3-7059-a143-544f8e604e61" TargetMode="External"/><Relationship Id="rId3" Type="http://schemas.openxmlformats.org/officeDocument/2006/relationships/hyperlink" Target="https://carnelianmf.com/api/documents/file/Small%20Cap%20PPT-Investor-10%20Oct.pdf?prefix=documents%2F01a0c7ec-70f3-7059-a143-544f8e604e61" TargetMode="External"/><Relationship Id="rId4" Type="http://schemas.openxmlformats.org/officeDocument/2006/relationships/hyperlink" Target="https://carnelianmf.com/api/documents/file/Carnelian-Small%20Cap%20Fund%20Application%20Forms.pdf?prefix=documents%2F01a0c7ec-70f3-7059-a143-544f8e604e61" TargetMode="External"/><Relationship Id="rId5" Type="http://schemas.openxmlformats.org/officeDocument/2006/relationships/hyperlink" Target="https://www.bseindia.com/downloads/UploadDocs/Notices/20261015-18/20261015-18.pdf" TargetMode="External"/><Relationship Id="rId6" Type="http://schemas.openxmlformats.org/officeDocument/2006/relationships/hyperlink" Target="https://carnelianmf.com/api/documents/file/Instructions%20for%20NFO%20application.pdf?prefix=documents%2F01a0c7ec-70f3-7059-a143-544f8e604e61" TargetMode="Externa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011680"/>
            <a:ext cx="73152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92024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Carnelian Small Cap Fund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68680" y="33375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Carnelian Mutual Fund · Open now · closes 30 Oct 2026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CARNELIAN MUTUAL FUND · SMALL 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Carnelian Small Cap Fund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now · closes 30 Oct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Oct 2026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4864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OPENS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3756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Oct 2026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33756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CLOSES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2648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₹500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12648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91540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 Nov 2026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91540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RE-OPENS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32461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capital appreciation by investing predominantly in equity and equity-related securities of small-cap companies. There is no assurance the objective will be achieved.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" y="45720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house may close the offer early if subscriptions reach ₹5,000 crore on any business day. It stays open for at least three working days.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Carnelian Mutual Fund NFO page, SID, KIM and investor presentation (10 Oct); BSE StAR MF notice 20261015-18; Cafemutual, 16 Oct. Checked 18 Oct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CARNELIAN SMALL CAP FUND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Scheme details and offer documents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5836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8463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Cap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Benchmark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Nifty Smallcap 250 TRI (AMFI Tier I)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Exit load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if redeemed on or before 365 days from allotment; nil after. No load on switches between Carnelian equity schemes.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 managers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Deepak Malik (CIO), Viraj Parekh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Plans and options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Regular and Direct plans, each with Growth and IDCW (payout / reinvestment) options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Riskometer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High (scheme and benchmark)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589520" y="15544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DOCUMENTS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589520" y="1874520"/>
            <a:ext cx="40233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Scheme Information Document (SID)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 Information Memorandum (KIM)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 presentation (AMC)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NFO application form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BSE StAR MF notice (NFO with SIP)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Instructions for NFO application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589520" y="4846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opens at the original publisher.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CARNELIAN SMALL CAP FUND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fund will invest, and who runs it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APPROACH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557784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Small-cap companies 65 to 100% of assets; up to 35% in other equity, money-market instruments, mutual fund units or gold and silver ETFs; up to 10% in InvITs.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concentrated portfolio of about 30 to 50 companies, picked from a universe of more than 1,000, through quantitative screens, fundamental and forensic research and on-the-ground checks of management.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Stated philosophy: quality first, growth at a reasonable price, and avoiding permanent loss of capital from weak or dishonest management.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cap of ₹5,000 crore: beyond it the fund will not accept fresh lump-sum money, so that it can still take meaningful positions in small companies.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Expense ratio: regulatory ceiling of 2.10% on the first ₹500 crore of assets; the actual figure will be published on the AMC website.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92240" y="155448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HOUSE AND MANAGERS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92240" y="1874520"/>
            <a:ext cx="512064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Carnelian Mutual Fund (SEBI registration MF/094/26/20) is sponsored by Carnelian Asset Management &amp; Advisors, founded by Vikas Khemani (formerly CEO, Edelweiss Securities), with Manoj Bahety and Swati Khemani. This is the fund house's first equity scheme.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 manager Deepak Malik, CFA, 25+ years in investment management, joined the AMC in March 2026; earlier with Carnelian Asset Management (2023 to 2026), Faering Capital, Edelweiss Securities and Axis Mutual Fund.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Co-fund manager Viraj Parekh was a research analyst at Carnelian Asset Management from 2021 to 2026. Neither manager runs another mutual fund scheme yet, so there is no mutual-fund track record to look at.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INVEST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to check before any NFO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 SID and KIM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govern over any summary, including this deck.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220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is no track record yet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4652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manager may have one; the fund does not have NAV history of its own.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 is a starting price, not a discount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unit at ₹10 and a unit at ₹500 buy the same slice of a portfolio.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20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7220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how it fits what you hold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4652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if you already own funds in the same category.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 THROUGH TRUSTNER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invest in an NFO with us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“Request to invest” on the scheme’s page at merasip.com/funds/nfo, or WhatsApp 60039 03737.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29768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429768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check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29768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checks your KYC and answers your questions about the scheme.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4672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04672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approve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receive a transaction link for the Regular plan and approve it yourself. Money goes from your bank straight to the fund house, never to Trustner.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summary is prepared from the fund house’s offer documents or, where those were not yet posted, published NFO announcements, for information. It is not investment advice or a recommendation to invest in the scheme. We distribute Regular plans and receive commission from fund houses. Mutual fund investments are subject to market risks. Read all scheme-related documents carefully before investing.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Trustner Asset Services Pvt.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Carnelian Small Cap Fund — NFO</dc:title>
  <dc:subject>PptxGenJS Presentation</dc:subject>
  <dc:creator>Trustner Asset Services</dc:creator>
  <cp:lastModifiedBy>Trustner Asset Services</cp:lastModifiedBy>
  <cp:revision>1</cp:revision>
  <dcterms:created xsi:type="dcterms:W3CDTF">2026-10-21T11:27:12Z</dcterms:created>
  <dcterms:modified xsi:type="dcterms:W3CDTF">2026-10-21T11:27:12Z</dcterms:modified>
</cp:coreProperties>
</file>