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">
    <p:bg>
      <p:bgPr>
        <a:solidFill>
          <a:srgbClr val="FC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201168"/>
            <a:ext cx="896112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" y="6263640"/>
            <a:ext cx="11091672" cy="0"/>
          </a:xfrm>
          <a:prstGeom prst="line">
            <a:avLst/>
          </a:prstGeom>
          <a:noFill/>
          <a:ln w="9525">
            <a:solidFill>
              <a:srgbClr val="1A1A2E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48640" y="63093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Trustner Asset Services Pvt. Ltd. · AMFI-registered Mutual Fund Distributor · ARN-286886 · Mutual fund investments are subject to market risks; read all scheme-related documents carefully. · merasip.com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amfiindia.com/new-fund-offer" TargetMode="External"/><Relationship Id="rId2" Type="http://schemas.openxmlformats.org/officeDocument/2006/relationships/hyperlink" Target="https://www.motilaloswalmf.com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011680"/>
            <a:ext cx="73152" cy="20116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920240"/>
            <a:ext cx="10058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Motilal Oswal Multi Asset Omni Fund of Funds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68680" y="333756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Motilal Oswal Mutual Fund · Open now · closes 4 Nov 2026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MOTILAL OSWAL MUTUAL FUND · FUND OF FUNDS · MULTI ASSET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Motilal Oswal Multi Asset Omni Fund of Funds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now · closes 4 Nov 2026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 Oct 2026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4864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OPENS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3756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Nov 2026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33756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CLOSES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2648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₹500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12648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8915400" y="2103120"/>
            <a:ext cx="2606040" cy="0"/>
          </a:xfrm>
          <a:prstGeom prst="line">
            <a:avLst/>
          </a:prstGeom>
          <a:noFill/>
          <a:ln w="19050">
            <a:solidFill>
              <a:srgbClr val="1A1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2194560"/>
            <a:ext cx="2606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Awaited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915400" y="2743200"/>
            <a:ext cx="2606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15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ALLOTMENT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32461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capital appreciation through a diversified portfolio of equity-oriented and debt-oriented schemes and gold and silver ETFs. There is no assurance the objective will be realised.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48640" y="45720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Dates and minimum are from AMFI's NFO listing. Benchmark and exit load are from published listings until the offer document is available; confirm with Trustner before investing.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AMFI NFO listing (dates, minimum, objective); published NFO listings (benchmark, exit load), checked 21 Oct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MOTILAL OSWAL MULTI ASSET OMNI FUND OF FUNDS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Scheme details and offer documents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5836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8463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 of Funds · Multi asset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Benchmark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60% Nifty 500 TRI + 30% Nifty Short Duration Debt Index + 5% domestic gold price + 5% domestic silver price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Exit load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1% if redeemed within 90 days of allotment; nil after.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5F5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Plans and options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1F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Regular and Direct plans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t">
                    <a:lnL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0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7589520" y="1554480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DOCUMENTS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7589520" y="1874520"/>
            <a:ext cx="40233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AMFI NFO listing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u="sng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Motilal Oswal Mutual Fund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589520" y="48463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opens at the original publisher.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INVEST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to check before any NFO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the SID and KIM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govern over any summary, including this deck.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200" y="173736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72200" y="173736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is no track record yet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46520" y="242316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manager may have one; the fund does not have NAV history of its own.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₹10 is a starting price, not a discount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296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unit at ₹10 and a unit at ₹500 buy the same slice of a portfolio.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200" y="3657600"/>
            <a:ext cx="5394960" cy="1645920"/>
          </a:xfrm>
          <a:prstGeom prst="rect">
            <a:avLst/>
          </a:prstGeom>
          <a:solidFill>
            <a:srgbClr val="F5F0EB"/>
          </a:solidFill>
          <a:ln w="12700">
            <a:solidFill>
              <a:srgbClr val="F5F0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72200" y="3657600"/>
            <a:ext cx="54864" cy="16459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3840480"/>
            <a:ext cx="4937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how it fits what you hold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446520" y="434340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if you already own funds in the same category.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4747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 THROUGH TRUSTNER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invest in an NFO with us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“Request to invest” on the scheme’s page at merasip.com/funds/nfo, or WhatsApp 60039 03737.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29768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429768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check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29768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team checks your KYC and answers your questions about the scheme.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046720" y="1737360"/>
            <a:ext cx="914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0F76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8046720" y="2606040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approve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0" y="3108960"/>
            <a:ext cx="34747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1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receive a transaction link for the Regular plan and approve it yourself. Money goes from your bank straight to the fund house, never to Trustner.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6B5F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summary is prepared from the fund house’s offer documents or, where those were not yet posted, published NFO announcements, for information. It is not investment advice or a recommendation to invest in the scheme. We distribute Regular plans and receive commission from fund houses. Mutual fund investments are subject to market risks. Read all scheme-related documents carefully before investing.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309360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B5F5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Trustner Asset Services Pvt.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Motilal Oswal Multi Asset Omni Fund of Funds — NFO</dc:title>
  <dc:subject>PptxGenJS Presentation</dc:subject>
  <dc:creator>Trustner Asset Services</dc:creator>
  <cp:lastModifiedBy>Trustner Asset Services</cp:lastModifiedBy>
  <cp:revision>1</cp:revision>
  <dcterms:created xsi:type="dcterms:W3CDTF">2026-10-21T11:26:52Z</dcterms:created>
  <dcterms:modified xsi:type="dcterms:W3CDTF">2026-10-21T11:26:52Z</dcterms:modified>
</cp:coreProperties>
</file>