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">
    <p:bg>
      <p:bgPr>
        <a:solidFill>
          <a:srgbClr val="FC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201168"/>
            <a:ext cx="896112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9525">
            <a:solidFill>
              <a:srgbClr val="1A1A2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630936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Trustner Asset Services Pvt. Ltd. · AMFI-registered Mutual Fund Distributor · ARN-286886 · Mutual fund investments are subject to market risks; read all scheme-related documents carefully. · merasip.com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media.samcomf.com/scomamc/amc_documents/SID_SamcoEquitySavingsFund_1790676117.pdf" TargetMode="External"/><Relationship Id="rId2" Type="http://schemas.openxmlformats.org/officeDocument/2006/relationships/hyperlink" Target="https://media.samcomf.com/scomamc/amc_documents/KIM_SamcoEquitySavingsFund_1790676321.pdf" TargetMode="External"/><Relationship Id="rId3" Type="http://schemas.openxmlformats.org/officeDocument/2006/relationships/hyperlink" Target="https://media.samcomf.com/scomamc/media_uploads/04-SESF-OnePager-3_1792131682.pdf" TargetMode="Externa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011680"/>
            <a:ext cx="73152" cy="20116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68680" y="1920240"/>
            <a:ext cx="10058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Samco Equity Savings Fund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68680" y="333756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Samco Mutual Fund · Open now · closes 2 Nov 2026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SAMCO MUTUAL FUND · HYBRID · EQUITY SAVINGS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Samco Equity Savings Fund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now · closes 2 Nov 2026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 Oct 2026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4864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OPENS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33756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3756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Nov 2026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33756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CLOSES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12648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2648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₹5,000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12648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91540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540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Awaited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91540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ALLOTMENT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48640" y="3246120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open-ended equity savings fund: a mix of equity, arbitrage positions and debt, aiming for lower swings than a pure equity fund. Many fund houses already run equity savings funds.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48640" y="580644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Samco Mutual Fund SID, KIM and fund page, checked 21 Oct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SAMCO EQUITY SAVINGS FUND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Scheme details and offer documents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58368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48463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Hybrid · Equity Savings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Benchmark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Nifty Equity Savings TRI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Exit load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1% if redeemed or switched out on or before 30 days from allotment; nil after.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 managers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Umeshkumar Mehta, Nirali Bhansali, Vishal Shinde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Plans and options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Regular and Direct plans, Growth option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Riskometer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Moderately High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7589520" y="155448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DOCUMENTS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7589520" y="1874520"/>
            <a:ext cx="40233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Scheme Information Document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 Information Memorandum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One-pager (AMC)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589520" y="48463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opens at the original publisher.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INVEST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to check before any NFO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73736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202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 the SID and KIM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4231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govern over any summary, including this deck.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72200" y="173736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72200" y="173736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There is no track record yet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46520" y="24231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fund manager may have one; the fund does not have NAV history of its own.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65760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365760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840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 is a starting price, not a discount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2960" y="434340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unit at ₹10 and a unit at ₹500 buy the same slice of a portfolio.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72200" y="365760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72200" y="365760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3840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 how it fits what you hold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46520" y="434340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Especially if you already own funds in the same category.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 THROUGH TRUSTNER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invest in an NFO with us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“Request to invest” on the scheme’s page at merasip.com/funds/nfo, or WhatsApp 60039 03737.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29768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429768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check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29768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 checks your KYC and answers your questions about the scheme.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04672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804672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approve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04672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receive a transaction link for the Regular plan and approve it yourself. Money goes from your bank straight to the fund house, never to Trustner.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summary is prepared from the fund house’s offer documents or, where those were not yet posted, published NFO announcements, for information. It is not investment advice or a recommendation to invest in the scheme. We distribute Regular plans and receive commission from fund houses. Mutual fund investments are subject to market risks. Read all scheme-related documents carefully before investing.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Trustner Asset Services Pvt.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Samco Equity Savings Fund — NFO</dc:title>
  <dc:subject>PptxGenJS Presentation</dc:subject>
  <dc:creator>Trustner Asset Services</dc:creator>
  <cp:lastModifiedBy>Trustner Asset Services</cp:lastModifiedBy>
  <cp:revision>1</cp:revision>
  <dcterms:created xsi:type="dcterms:W3CDTF">2026-10-21T11:26:57Z</dcterms:created>
  <dcterms:modified xsi:type="dcterms:W3CDTF">2026-10-21T11:26:57Z</dcterms:modified>
</cp:coreProperties>
</file>